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6840538" cy="98996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6327"/>
  </p:normalViewPr>
  <p:slideViewPr>
    <p:cSldViewPr snapToGrid="0" snapToObjects="1">
      <p:cViewPr varScale="1">
        <p:scale>
          <a:sx n="85" d="100"/>
          <a:sy n="85" d="100"/>
        </p:scale>
        <p:origin x="35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3041" y="1620152"/>
            <a:ext cx="5814457" cy="3446545"/>
          </a:xfrm>
        </p:spPr>
        <p:txBody>
          <a:bodyPr anchor="b"/>
          <a:lstStyle>
            <a:lvl1pPr algn="ctr">
              <a:defRPr sz="4489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5067" y="5199609"/>
            <a:ext cx="5130404" cy="2390123"/>
          </a:xfrm>
        </p:spPr>
        <p:txBody>
          <a:bodyPr/>
          <a:lstStyle>
            <a:lvl1pPr marL="0" indent="0" algn="ctr">
              <a:buNone/>
              <a:defRPr sz="1795"/>
            </a:lvl1pPr>
            <a:lvl2pPr marL="342031" indent="0" algn="ctr">
              <a:buNone/>
              <a:defRPr sz="1496"/>
            </a:lvl2pPr>
            <a:lvl3pPr marL="684063" indent="0" algn="ctr">
              <a:buNone/>
              <a:defRPr sz="1347"/>
            </a:lvl3pPr>
            <a:lvl4pPr marL="1026094" indent="0" algn="ctr">
              <a:buNone/>
              <a:defRPr sz="1197"/>
            </a:lvl4pPr>
            <a:lvl5pPr marL="1368125" indent="0" algn="ctr">
              <a:buNone/>
              <a:defRPr sz="1197"/>
            </a:lvl5pPr>
            <a:lvl6pPr marL="1710157" indent="0" algn="ctr">
              <a:buNone/>
              <a:defRPr sz="1197"/>
            </a:lvl6pPr>
            <a:lvl7pPr marL="2052188" indent="0" algn="ctr">
              <a:buNone/>
              <a:defRPr sz="1197"/>
            </a:lvl7pPr>
            <a:lvl8pPr marL="2394219" indent="0" algn="ctr">
              <a:buNone/>
              <a:defRPr sz="1197"/>
            </a:lvl8pPr>
            <a:lvl9pPr marL="2736251" indent="0" algn="ctr">
              <a:buNone/>
              <a:defRPr sz="1197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43679-68FA-BC48-945D-36A888633C90}" type="datetimeFigureOut">
              <a:rPr lang="de-DE" smtClean="0"/>
              <a:t>12.03.20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55BA2-9203-6045-BEF9-97C8107B09C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4863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43679-68FA-BC48-945D-36A888633C90}" type="datetimeFigureOut">
              <a:rPr lang="de-DE" smtClean="0"/>
              <a:t>12.03.20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55BA2-9203-6045-BEF9-97C8107B09C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0717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895260" y="527065"/>
            <a:ext cx="1474991" cy="8389496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0288" y="527065"/>
            <a:ext cx="4339466" cy="8389496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43679-68FA-BC48-945D-36A888633C90}" type="datetimeFigureOut">
              <a:rPr lang="de-DE" smtClean="0"/>
              <a:t>12.03.20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55BA2-9203-6045-BEF9-97C8107B09C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03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43679-68FA-BC48-945D-36A888633C90}" type="datetimeFigureOut">
              <a:rPr lang="de-DE" smtClean="0"/>
              <a:t>12.03.20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55BA2-9203-6045-BEF9-97C8107B09C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688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725" y="2468040"/>
            <a:ext cx="5899964" cy="4117979"/>
          </a:xfrm>
        </p:spPr>
        <p:txBody>
          <a:bodyPr anchor="b"/>
          <a:lstStyle>
            <a:lvl1pPr>
              <a:defRPr sz="4489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6725" y="6624977"/>
            <a:ext cx="5899964" cy="2165548"/>
          </a:xfrm>
        </p:spPr>
        <p:txBody>
          <a:bodyPr/>
          <a:lstStyle>
            <a:lvl1pPr marL="0" indent="0">
              <a:buNone/>
              <a:defRPr sz="1795">
                <a:solidFill>
                  <a:schemeClr val="tx1"/>
                </a:solidFill>
              </a:defRPr>
            </a:lvl1pPr>
            <a:lvl2pPr marL="342031" indent="0">
              <a:buNone/>
              <a:defRPr sz="1496">
                <a:solidFill>
                  <a:schemeClr val="tx1">
                    <a:tint val="75000"/>
                  </a:schemeClr>
                </a:solidFill>
              </a:defRPr>
            </a:lvl2pPr>
            <a:lvl3pPr marL="684063" indent="0">
              <a:buNone/>
              <a:defRPr sz="1347">
                <a:solidFill>
                  <a:schemeClr val="tx1">
                    <a:tint val="75000"/>
                  </a:schemeClr>
                </a:solidFill>
              </a:defRPr>
            </a:lvl3pPr>
            <a:lvl4pPr marL="1026094" indent="0">
              <a:buNone/>
              <a:defRPr sz="1197">
                <a:solidFill>
                  <a:schemeClr val="tx1">
                    <a:tint val="75000"/>
                  </a:schemeClr>
                </a:solidFill>
              </a:defRPr>
            </a:lvl4pPr>
            <a:lvl5pPr marL="1368125" indent="0">
              <a:buNone/>
              <a:defRPr sz="1197">
                <a:solidFill>
                  <a:schemeClr val="tx1">
                    <a:tint val="75000"/>
                  </a:schemeClr>
                </a:solidFill>
              </a:defRPr>
            </a:lvl5pPr>
            <a:lvl6pPr marL="1710157" indent="0">
              <a:buNone/>
              <a:defRPr sz="1197">
                <a:solidFill>
                  <a:schemeClr val="tx1">
                    <a:tint val="75000"/>
                  </a:schemeClr>
                </a:solidFill>
              </a:defRPr>
            </a:lvl6pPr>
            <a:lvl7pPr marL="2052188" indent="0">
              <a:buNone/>
              <a:defRPr sz="1197">
                <a:solidFill>
                  <a:schemeClr val="tx1">
                    <a:tint val="75000"/>
                  </a:schemeClr>
                </a:solidFill>
              </a:defRPr>
            </a:lvl7pPr>
            <a:lvl8pPr marL="2394219" indent="0">
              <a:buNone/>
              <a:defRPr sz="1197">
                <a:solidFill>
                  <a:schemeClr val="tx1">
                    <a:tint val="75000"/>
                  </a:schemeClr>
                </a:solidFill>
              </a:defRPr>
            </a:lvl8pPr>
            <a:lvl9pPr marL="2736251" indent="0">
              <a:buNone/>
              <a:defRPr sz="11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43679-68FA-BC48-945D-36A888633C90}" type="datetimeFigureOut">
              <a:rPr lang="de-DE" smtClean="0"/>
              <a:t>12.03.20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55BA2-9203-6045-BEF9-97C8107B09C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6730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0287" y="2635323"/>
            <a:ext cx="2907229" cy="62812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63022" y="2635323"/>
            <a:ext cx="2907229" cy="62812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43679-68FA-BC48-945D-36A888633C90}" type="datetimeFigureOut">
              <a:rPr lang="de-DE" smtClean="0"/>
              <a:t>12.03.20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55BA2-9203-6045-BEF9-97C8107B09C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3680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178" y="527067"/>
            <a:ext cx="5899964" cy="19134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179" y="2426790"/>
            <a:ext cx="2893868" cy="1189332"/>
          </a:xfrm>
        </p:spPr>
        <p:txBody>
          <a:bodyPr anchor="b"/>
          <a:lstStyle>
            <a:lvl1pPr marL="0" indent="0">
              <a:buNone/>
              <a:defRPr sz="1795" b="1"/>
            </a:lvl1pPr>
            <a:lvl2pPr marL="342031" indent="0">
              <a:buNone/>
              <a:defRPr sz="1496" b="1"/>
            </a:lvl2pPr>
            <a:lvl3pPr marL="684063" indent="0">
              <a:buNone/>
              <a:defRPr sz="1347" b="1"/>
            </a:lvl3pPr>
            <a:lvl4pPr marL="1026094" indent="0">
              <a:buNone/>
              <a:defRPr sz="1197" b="1"/>
            </a:lvl4pPr>
            <a:lvl5pPr marL="1368125" indent="0">
              <a:buNone/>
              <a:defRPr sz="1197" b="1"/>
            </a:lvl5pPr>
            <a:lvl6pPr marL="1710157" indent="0">
              <a:buNone/>
              <a:defRPr sz="1197" b="1"/>
            </a:lvl6pPr>
            <a:lvl7pPr marL="2052188" indent="0">
              <a:buNone/>
              <a:defRPr sz="1197" b="1"/>
            </a:lvl7pPr>
            <a:lvl8pPr marL="2394219" indent="0">
              <a:buNone/>
              <a:defRPr sz="1197" b="1"/>
            </a:lvl8pPr>
            <a:lvl9pPr marL="2736251" indent="0">
              <a:buNone/>
              <a:defRPr sz="1197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179" y="3616122"/>
            <a:ext cx="2893868" cy="531877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63023" y="2426790"/>
            <a:ext cx="2908120" cy="1189332"/>
          </a:xfrm>
        </p:spPr>
        <p:txBody>
          <a:bodyPr anchor="b"/>
          <a:lstStyle>
            <a:lvl1pPr marL="0" indent="0">
              <a:buNone/>
              <a:defRPr sz="1795" b="1"/>
            </a:lvl1pPr>
            <a:lvl2pPr marL="342031" indent="0">
              <a:buNone/>
              <a:defRPr sz="1496" b="1"/>
            </a:lvl2pPr>
            <a:lvl3pPr marL="684063" indent="0">
              <a:buNone/>
              <a:defRPr sz="1347" b="1"/>
            </a:lvl3pPr>
            <a:lvl4pPr marL="1026094" indent="0">
              <a:buNone/>
              <a:defRPr sz="1197" b="1"/>
            </a:lvl4pPr>
            <a:lvl5pPr marL="1368125" indent="0">
              <a:buNone/>
              <a:defRPr sz="1197" b="1"/>
            </a:lvl5pPr>
            <a:lvl6pPr marL="1710157" indent="0">
              <a:buNone/>
              <a:defRPr sz="1197" b="1"/>
            </a:lvl6pPr>
            <a:lvl7pPr marL="2052188" indent="0">
              <a:buNone/>
              <a:defRPr sz="1197" b="1"/>
            </a:lvl7pPr>
            <a:lvl8pPr marL="2394219" indent="0">
              <a:buNone/>
              <a:defRPr sz="1197" b="1"/>
            </a:lvl8pPr>
            <a:lvl9pPr marL="2736251" indent="0">
              <a:buNone/>
              <a:defRPr sz="1197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63023" y="3616122"/>
            <a:ext cx="2908120" cy="531877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43679-68FA-BC48-945D-36A888633C90}" type="datetimeFigureOut">
              <a:rPr lang="de-DE" smtClean="0"/>
              <a:t>12.03.20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55BA2-9203-6045-BEF9-97C8107B09C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5890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43679-68FA-BC48-945D-36A888633C90}" type="datetimeFigureOut">
              <a:rPr lang="de-DE" smtClean="0"/>
              <a:t>12.03.20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55BA2-9203-6045-BEF9-97C8107B09C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6690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43679-68FA-BC48-945D-36A888633C90}" type="datetimeFigureOut">
              <a:rPr lang="de-DE" smtClean="0"/>
              <a:t>12.03.20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55BA2-9203-6045-BEF9-97C8107B09C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1663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178" y="659977"/>
            <a:ext cx="2206252" cy="2309918"/>
          </a:xfrm>
        </p:spPr>
        <p:txBody>
          <a:bodyPr anchor="b"/>
          <a:lstStyle>
            <a:lvl1pPr>
              <a:defRPr sz="2394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8120" y="1425368"/>
            <a:ext cx="3463022" cy="7035168"/>
          </a:xfrm>
        </p:spPr>
        <p:txBody>
          <a:bodyPr/>
          <a:lstStyle>
            <a:lvl1pPr>
              <a:defRPr sz="2394"/>
            </a:lvl1pPr>
            <a:lvl2pPr>
              <a:defRPr sz="2095"/>
            </a:lvl2pPr>
            <a:lvl3pPr>
              <a:defRPr sz="1795"/>
            </a:lvl3pPr>
            <a:lvl4pPr>
              <a:defRPr sz="1496"/>
            </a:lvl4pPr>
            <a:lvl5pPr>
              <a:defRPr sz="1496"/>
            </a:lvl5pPr>
            <a:lvl6pPr>
              <a:defRPr sz="1496"/>
            </a:lvl6pPr>
            <a:lvl7pPr>
              <a:defRPr sz="1496"/>
            </a:lvl7pPr>
            <a:lvl8pPr>
              <a:defRPr sz="1496"/>
            </a:lvl8pPr>
            <a:lvl9pPr>
              <a:defRPr sz="1496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1178" y="2969895"/>
            <a:ext cx="2206252" cy="5502098"/>
          </a:xfrm>
        </p:spPr>
        <p:txBody>
          <a:bodyPr/>
          <a:lstStyle>
            <a:lvl1pPr marL="0" indent="0">
              <a:buNone/>
              <a:defRPr sz="1197"/>
            </a:lvl1pPr>
            <a:lvl2pPr marL="342031" indent="0">
              <a:buNone/>
              <a:defRPr sz="1047"/>
            </a:lvl2pPr>
            <a:lvl3pPr marL="684063" indent="0">
              <a:buNone/>
              <a:defRPr sz="898"/>
            </a:lvl3pPr>
            <a:lvl4pPr marL="1026094" indent="0">
              <a:buNone/>
              <a:defRPr sz="748"/>
            </a:lvl4pPr>
            <a:lvl5pPr marL="1368125" indent="0">
              <a:buNone/>
              <a:defRPr sz="748"/>
            </a:lvl5pPr>
            <a:lvl6pPr marL="1710157" indent="0">
              <a:buNone/>
              <a:defRPr sz="748"/>
            </a:lvl6pPr>
            <a:lvl7pPr marL="2052188" indent="0">
              <a:buNone/>
              <a:defRPr sz="748"/>
            </a:lvl7pPr>
            <a:lvl8pPr marL="2394219" indent="0">
              <a:buNone/>
              <a:defRPr sz="748"/>
            </a:lvl8pPr>
            <a:lvl9pPr marL="2736251" indent="0">
              <a:buNone/>
              <a:defRPr sz="748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43679-68FA-BC48-945D-36A888633C90}" type="datetimeFigureOut">
              <a:rPr lang="de-DE" smtClean="0"/>
              <a:t>12.03.20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55BA2-9203-6045-BEF9-97C8107B09C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0756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178" y="659977"/>
            <a:ext cx="2206252" cy="2309918"/>
          </a:xfrm>
        </p:spPr>
        <p:txBody>
          <a:bodyPr anchor="b"/>
          <a:lstStyle>
            <a:lvl1pPr>
              <a:defRPr sz="2394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08120" y="1425368"/>
            <a:ext cx="3463022" cy="7035168"/>
          </a:xfrm>
        </p:spPr>
        <p:txBody>
          <a:bodyPr anchor="t"/>
          <a:lstStyle>
            <a:lvl1pPr marL="0" indent="0">
              <a:buNone/>
              <a:defRPr sz="2394"/>
            </a:lvl1pPr>
            <a:lvl2pPr marL="342031" indent="0">
              <a:buNone/>
              <a:defRPr sz="2095"/>
            </a:lvl2pPr>
            <a:lvl3pPr marL="684063" indent="0">
              <a:buNone/>
              <a:defRPr sz="1795"/>
            </a:lvl3pPr>
            <a:lvl4pPr marL="1026094" indent="0">
              <a:buNone/>
              <a:defRPr sz="1496"/>
            </a:lvl4pPr>
            <a:lvl5pPr marL="1368125" indent="0">
              <a:buNone/>
              <a:defRPr sz="1496"/>
            </a:lvl5pPr>
            <a:lvl6pPr marL="1710157" indent="0">
              <a:buNone/>
              <a:defRPr sz="1496"/>
            </a:lvl6pPr>
            <a:lvl7pPr marL="2052188" indent="0">
              <a:buNone/>
              <a:defRPr sz="1496"/>
            </a:lvl7pPr>
            <a:lvl8pPr marL="2394219" indent="0">
              <a:buNone/>
              <a:defRPr sz="1496"/>
            </a:lvl8pPr>
            <a:lvl9pPr marL="2736251" indent="0">
              <a:buNone/>
              <a:defRPr sz="1496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1178" y="2969895"/>
            <a:ext cx="2206252" cy="5502098"/>
          </a:xfrm>
        </p:spPr>
        <p:txBody>
          <a:bodyPr/>
          <a:lstStyle>
            <a:lvl1pPr marL="0" indent="0">
              <a:buNone/>
              <a:defRPr sz="1197"/>
            </a:lvl1pPr>
            <a:lvl2pPr marL="342031" indent="0">
              <a:buNone/>
              <a:defRPr sz="1047"/>
            </a:lvl2pPr>
            <a:lvl3pPr marL="684063" indent="0">
              <a:buNone/>
              <a:defRPr sz="898"/>
            </a:lvl3pPr>
            <a:lvl4pPr marL="1026094" indent="0">
              <a:buNone/>
              <a:defRPr sz="748"/>
            </a:lvl4pPr>
            <a:lvl5pPr marL="1368125" indent="0">
              <a:buNone/>
              <a:defRPr sz="748"/>
            </a:lvl5pPr>
            <a:lvl6pPr marL="1710157" indent="0">
              <a:buNone/>
              <a:defRPr sz="748"/>
            </a:lvl6pPr>
            <a:lvl7pPr marL="2052188" indent="0">
              <a:buNone/>
              <a:defRPr sz="748"/>
            </a:lvl7pPr>
            <a:lvl8pPr marL="2394219" indent="0">
              <a:buNone/>
              <a:defRPr sz="748"/>
            </a:lvl8pPr>
            <a:lvl9pPr marL="2736251" indent="0">
              <a:buNone/>
              <a:defRPr sz="748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43679-68FA-BC48-945D-36A888633C90}" type="datetimeFigureOut">
              <a:rPr lang="de-DE" smtClean="0"/>
              <a:t>12.03.20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55BA2-9203-6045-BEF9-97C8107B09C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8510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0287" y="527067"/>
            <a:ext cx="5899964" cy="1913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287" y="2635323"/>
            <a:ext cx="5899964" cy="6281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0287" y="9175511"/>
            <a:ext cx="1539121" cy="5270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43679-68FA-BC48-945D-36A888633C90}" type="datetimeFigureOut">
              <a:rPr lang="de-DE" smtClean="0"/>
              <a:t>12.03.20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65928" y="9175511"/>
            <a:ext cx="2308682" cy="5270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31130" y="9175511"/>
            <a:ext cx="1539121" cy="5270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55BA2-9203-6045-BEF9-97C8107B09C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4776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4063" rtl="0" eaLnBrk="1" latinLnBrk="0" hangingPunct="1">
        <a:lnSpc>
          <a:spcPct val="90000"/>
        </a:lnSpc>
        <a:spcBef>
          <a:spcPct val="0"/>
        </a:spcBef>
        <a:buNone/>
        <a:defRPr sz="32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016" indent="-171016" algn="l" defTabSz="684063" rtl="0" eaLnBrk="1" latinLnBrk="0" hangingPunct="1">
        <a:lnSpc>
          <a:spcPct val="90000"/>
        </a:lnSpc>
        <a:spcBef>
          <a:spcPts val="748"/>
        </a:spcBef>
        <a:buFont typeface="Arial" panose="020B0604020202020204" pitchFamily="34" charset="0"/>
        <a:buChar char="•"/>
        <a:defRPr sz="2095" kern="1200">
          <a:solidFill>
            <a:schemeClr val="tx1"/>
          </a:solidFill>
          <a:latin typeface="+mn-lt"/>
          <a:ea typeface="+mn-ea"/>
          <a:cs typeface="+mn-cs"/>
        </a:defRPr>
      </a:lvl1pPr>
      <a:lvl2pPr marL="513047" indent="-171016" algn="l" defTabSz="684063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2pPr>
      <a:lvl3pPr marL="855078" indent="-171016" algn="l" defTabSz="684063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496" kern="1200">
          <a:solidFill>
            <a:schemeClr val="tx1"/>
          </a:solidFill>
          <a:latin typeface="+mn-lt"/>
          <a:ea typeface="+mn-ea"/>
          <a:cs typeface="+mn-cs"/>
        </a:defRPr>
      </a:lvl3pPr>
      <a:lvl4pPr marL="1197110" indent="-171016" algn="l" defTabSz="684063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7" kern="1200">
          <a:solidFill>
            <a:schemeClr val="tx1"/>
          </a:solidFill>
          <a:latin typeface="+mn-lt"/>
          <a:ea typeface="+mn-ea"/>
          <a:cs typeface="+mn-cs"/>
        </a:defRPr>
      </a:lvl4pPr>
      <a:lvl5pPr marL="1539141" indent="-171016" algn="l" defTabSz="684063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7" kern="1200">
          <a:solidFill>
            <a:schemeClr val="tx1"/>
          </a:solidFill>
          <a:latin typeface="+mn-lt"/>
          <a:ea typeface="+mn-ea"/>
          <a:cs typeface="+mn-cs"/>
        </a:defRPr>
      </a:lvl5pPr>
      <a:lvl6pPr marL="1881172" indent="-171016" algn="l" defTabSz="684063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7" kern="1200">
          <a:solidFill>
            <a:schemeClr val="tx1"/>
          </a:solidFill>
          <a:latin typeface="+mn-lt"/>
          <a:ea typeface="+mn-ea"/>
          <a:cs typeface="+mn-cs"/>
        </a:defRPr>
      </a:lvl6pPr>
      <a:lvl7pPr marL="2223204" indent="-171016" algn="l" defTabSz="684063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7" kern="1200">
          <a:solidFill>
            <a:schemeClr val="tx1"/>
          </a:solidFill>
          <a:latin typeface="+mn-lt"/>
          <a:ea typeface="+mn-ea"/>
          <a:cs typeface="+mn-cs"/>
        </a:defRPr>
      </a:lvl7pPr>
      <a:lvl8pPr marL="2565235" indent="-171016" algn="l" defTabSz="684063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7" kern="1200">
          <a:solidFill>
            <a:schemeClr val="tx1"/>
          </a:solidFill>
          <a:latin typeface="+mn-lt"/>
          <a:ea typeface="+mn-ea"/>
          <a:cs typeface="+mn-cs"/>
        </a:defRPr>
      </a:lvl8pPr>
      <a:lvl9pPr marL="2907266" indent="-171016" algn="l" defTabSz="684063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4063" rtl="0" eaLnBrk="1" latinLnBrk="0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1pPr>
      <a:lvl2pPr marL="342031" algn="l" defTabSz="684063" rtl="0" eaLnBrk="1" latinLnBrk="0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2pPr>
      <a:lvl3pPr marL="684063" algn="l" defTabSz="684063" rtl="0" eaLnBrk="1" latinLnBrk="0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3pPr>
      <a:lvl4pPr marL="1026094" algn="l" defTabSz="684063" rtl="0" eaLnBrk="1" latinLnBrk="0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4pPr>
      <a:lvl5pPr marL="1368125" algn="l" defTabSz="684063" rtl="0" eaLnBrk="1" latinLnBrk="0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5pPr>
      <a:lvl6pPr marL="1710157" algn="l" defTabSz="684063" rtl="0" eaLnBrk="1" latinLnBrk="0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6pPr>
      <a:lvl7pPr marL="2052188" algn="l" defTabSz="684063" rtl="0" eaLnBrk="1" latinLnBrk="0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7pPr>
      <a:lvl8pPr marL="2394219" algn="l" defTabSz="684063" rtl="0" eaLnBrk="1" latinLnBrk="0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8pPr>
      <a:lvl9pPr marL="2736251" algn="l" defTabSz="684063" rtl="0" eaLnBrk="1" latinLnBrk="0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C3133E2C-C682-6F48-9518-AF3E97A701F1}"/>
              </a:ext>
            </a:extLst>
          </p:cNvPr>
          <p:cNvSpPr txBox="1"/>
          <p:nvPr/>
        </p:nvSpPr>
        <p:spPr>
          <a:xfrm>
            <a:off x="900269" y="362371"/>
            <a:ext cx="2743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Comic Sans MS" panose="030F0902030302020204" pitchFamily="66" charset="0"/>
              </a:rPr>
              <a:t>Informatik AG, Arbeitsblatt 2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687CE96-8227-7C4A-BEE1-6BF664955955}"/>
              </a:ext>
            </a:extLst>
          </p:cNvPr>
          <p:cNvSpPr txBox="1"/>
          <p:nvPr/>
        </p:nvSpPr>
        <p:spPr>
          <a:xfrm>
            <a:off x="900269" y="670148"/>
            <a:ext cx="504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Comic Sans MS" panose="030F0902030302020204" pitchFamily="66" charset="0"/>
              </a:rPr>
              <a:t>Was hast Du heute über Computer und ihre Bedienung gelernt? Versuche die Fragen zu beantworten…</a:t>
            </a:r>
          </a:p>
          <a:p>
            <a:endParaRPr lang="de-DE" sz="1200" dirty="0">
              <a:latin typeface="Comic Sans MS" panose="030F0902030302020204" pitchFamily="66" charset="0"/>
            </a:endParaRPr>
          </a:p>
          <a:p>
            <a:endParaRPr lang="de-DE" sz="1200" dirty="0">
              <a:latin typeface="Comic Sans MS" panose="030F0902030302020204" pitchFamily="66" charset="0"/>
            </a:endParaRPr>
          </a:p>
          <a:p>
            <a:endParaRPr lang="de-DE" sz="1200" dirty="0">
              <a:latin typeface="Comic Sans MS" panose="030F0902030302020204" pitchFamily="66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8C6339B-A1CA-314C-925B-43AE3C25B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583" y="1549332"/>
            <a:ext cx="2571299" cy="88851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D5133A3-2B12-8440-80FA-9DFBA669A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584" y="2438920"/>
            <a:ext cx="2571299" cy="1015663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FF95668B-125C-1140-9C16-FCF74B21D1C2}"/>
              </a:ext>
            </a:extLst>
          </p:cNvPr>
          <p:cNvSpPr txBox="1"/>
          <p:nvPr/>
        </p:nvSpPr>
        <p:spPr>
          <a:xfrm>
            <a:off x="900269" y="1575056"/>
            <a:ext cx="2743059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de-DE" sz="1200" dirty="0">
                <a:latin typeface="Comic Sans MS" panose="030F0902030302020204" pitchFamily="66" charset="0"/>
              </a:rPr>
              <a:t>Warum sind die Tasten auf der Tastatur nicht nach dem ABC angeordnet?</a:t>
            </a:r>
          </a:p>
          <a:p>
            <a:pPr marL="228600" indent="-228600">
              <a:buFont typeface="+mj-lt"/>
              <a:buAutoNum type="arabicPeriod"/>
            </a:pPr>
            <a:endParaRPr lang="de-DE" sz="1200" dirty="0">
              <a:latin typeface="Comic Sans MS" panose="030F0902030302020204" pitchFamily="66" charset="0"/>
            </a:endParaRPr>
          </a:p>
          <a:p>
            <a:pPr marL="228600" indent="-228600">
              <a:buFont typeface="+mj-lt"/>
              <a:buAutoNum type="arabicPeriod"/>
            </a:pPr>
            <a:endParaRPr lang="de-DE" sz="1200" dirty="0">
              <a:latin typeface="Comic Sans MS" panose="030F0902030302020204" pitchFamily="66" charset="0"/>
            </a:endParaRPr>
          </a:p>
          <a:p>
            <a:pPr marL="228600" indent="-228600">
              <a:buFont typeface="+mj-lt"/>
              <a:buAutoNum type="arabicPeriod"/>
            </a:pPr>
            <a:endParaRPr lang="de-DE" sz="1200" dirty="0">
              <a:latin typeface="Comic Sans MS" panose="030F0902030302020204" pitchFamily="66" charset="0"/>
            </a:endParaRPr>
          </a:p>
          <a:p>
            <a:pPr marL="228600" indent="-228600">
              <a:buFont typeface="+mj-lt"/>
              <a:buAutoNum type="arabicPeriod"/>
            </a:pPr>
            <a:endParaRPr lang="de-DE" sz="1200" dirty="0">
              <a:latin typeface="Comic Sans MS" panose="030F0902030302020204" pitchFamily="66" charset="0"/>
            </a:endParaRPr>
          </a:p>
          <a:p>
            <a:pPr marL="228600" indent="-228600">
              <a:buFont typeface="+mj-lt"/>
              <a:buAutoNum type="arabicPeriod"/>
            </a:pPr>
            <a:endParaRPr lang="de-DE" sz="1200" dirty="0">
              <a:latin typeface="Comic Sans MS" panose="030F0902030302020204" pitchFamily="66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de-DE" sz="1200" dirty="0">
                <a:latin typeface="Comic Sans MS" panose="030F0902030302020204" pitchFamily="66" charset="0"/>
              </a:rPr>
              <a:t>Welche Taste macht die Buchstaben groß? Warum heißt sie „</a:t>
            </a:r>
            <a:r>
              <a:rPr lang="de-DE" sz="1200" dirty="0" err="1">
                <a:latin typeface="Comic Sans MS" panose="030F0902030302020204" pitchFamily="66" charset="0"/>
              </a:rPr>
              <a:t>Shift</a:t>
            </a:r>
            <a:r>
              <a:rPr lang="de-DE" sz="1200" dirty="0">
                <a:latin typeface="Comic Sans MS" panose="030F0902030302020204" pitchFamily="66" charset="0"/>
              </a:rPr>
              <a:t>“ ?</a:t>
            </a:r>
          </a:p>
          <a:p>
            <a:pPr marL="228600" indent="-228600">
              <a:buFont typeface="+mj-lt"/>
              <a:buAutoNum type="arabicPeriod"/>
            </a:pPr>
            <a:endParaRPr lang="de-DE" sz="1200" dirty="0">
              <a:latin typeface="Comic Sans MS" panose="030F0902030302020204" pitchFamily="66" charset="0"/>
            </a:endParaRPr>
          </a:p>
          <a:p>
            <a:pPr marL="228600" indent="-228600">
              <a:buFont typeface="+mj-lt"/>
              <a:buAutoNum type="arabicPeriod"/>
            </a:pPr>
            <a:endParaRPr lang="de-DE" sz="1200" dirty="0">
              <a:latin typeface="Comic Sans MS" panose="030F0902030302020204" pitchFamily="66" charset="0"/>
            </a:endParaRPr>
          </a:p>
          <a:p>
            <a:pPr marL="228600" indent="-228600">
              <a:buFont typeface="+mj-lt"/>
              <a:buAutoNum type="arabicPeriod"/>
            </a:pPr>
            <a:endParaRPr lang="de-DE" sz="1200" dirty="0">
              <a:latin typeface="Comic Sans MS" panose="030F0902030302020204" pitchFamily="66" charset="0"/>
            </a:endParaRPr>
          </a:p>
          <a:p>
            <a:pPr marL="228600" indent="-228600">
              <a:buFont typeface="+mj-lt"/>
              <a:buAutoNum type="arabicPeriod"/>
            </a:pPr>
            <a:endParaRPr lang="de-DE" sz="1200" dirty="0">
              <a:latin typeface="Comic Sans MS" panose="030F0902030302020204" pitchFamily="66" charset="0"/>
            </a:endParaRPr>
          </a:p>
          <a:p>
            <a:pPr marL="228600" indent="-228600">
              <a:buFont typeface="+mj-lt"/>
              <a:buAutoNum type="arabicPeriod"/>
            </a:pPr>
            <a:endParaRPr lang="de-DE" sz="1200" dirty="0">
              <a:latin typeface="Comic Sans MS" panose="030F0902030302020204" pitchFamily="66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de-DE" sz="1200" dirty="0">
                <a:latin typeface="Comic Sans MS" panose="030F0902030302020204" pitchFamily="66" charset="0"/>
              </a:rPr>
              <a:t>Vor </a:t>
            </a:r>
            <a:r>
              <a:rPr lang="de-DE" sz="1200" dirty="0" err="1">
                <a:latin typeface="Comic Sans MS" panose="030F0902030302020204" pitchFamily="66" charset="0"/>
              </a:rPr>
              <a:t>wievielen</a:t>
            </a:r>
            <a:r>
              <a:rPr lang="de-DE" sz="1200" dirty="0">
                <a:latin typeface="Comic Sans MS" panose="030F0902030302020204" pitchFamily="66" charset="0"/>
              </a:rPr>
              <a:t> Jahren wurde die Maus erfunden?</a:t>
            </a:r>
          </a:p>
          <a:p>
            <a:pPr marL="228600" indent="-228600">
              <a:buFont typeface="+mj-lt"/>
              <a:buAutoNum type="arabicPeriod"/>
            </a:pPr>
            <a:endParaRPr lang="de-DE" sz="1200" dirty="0">
              <a:latin typeface="Comic Sans MS" panose="030F0902030302020204" pitchFamily="66" charset="0"/>
            </a:endParaRPr>
          </a:p>
          <a:p>
            <a:pPr marL="228600" indent="-228600">
              <a:buFont typeface="+mj-lt"/>
              <a:buAutoNum type="arabicPeriod"/>
            </a:pPr>
            <a:endParaRPr lang="de-DE" sz="1200" dirty="0">
              <a:latin typeface="Comic Sans MS" panose="030F0902030302020204" pitchFamily="66" charset="0"/>
            </a:endParaRPr>
          </a:p>
          <a:p>
            <a:pPr marL="228600" indent="-228600">
              <a:buFont typeface="+mj-lt"/>
              <a:buAutoNum type="arabicPeriod"/>
            </a:pPr>
            <a:endParaRPr lang="de-DE" sz="1200" dirty="0">
              <a:latin typeface="Comic Sans MS" panose="030F0902030302020204" pitchFamily="66" charset="0"/>
            </a:endParaRPr>
          </a:p>
          <a:p>
            <a:pPr marL="228600" indent="-228600">
              <a:buFont typeface="+mj-lt"/>
              <a:buAutoNum type="arabicPeriod"/>
            </a:pPr>
            <a:endParaRPr lang="de-DE" sz="1200" dirty="0">
              <a:latin typeface="Comic Sans MS" panose="030F0902030302020204" pitchFamily="66" charset="0"/>
            </a:endParaRPr>
          </a:p>
          <a:p>
            <a:pPr marL="228600" indent="-228600">
              <a:buFont typeface="+mj-lt"/>
              <a:buAutoNum type="arabicPeriod"/>
            </a:pPr>
            <a:endParaRPr lang="de-DE" sz="1200" dirty="0">
              <a:latin typeface="Comic Sans MS" panose="030F0902030302020204" pitchFamily="66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de-DE" sz="1200" dirty="0">
                <a:latin typeface="Comic Sans MS" panose="030F0902030302020204" pitchFamily="66" charset="0"/>
              </a:rPr>
              <a:t>Woher weiß der Computer, dass die Maus bewegt wird?</a:t>
            </a:r>
          </a:p>
          <a:p>
            <a:pPr marL="228600" indent="-228600">
              <a:buFont typeface="+mj-lt"/>
              <a:buAutoNum type="arabicPeriod"/>
            </a:pPr>
            <a:endParaRPr lang="de-DE" sz="1200" dirty="0">
              <a:latin typeface="Comic Sans MS" panose="030F0902030302020204" pitchFamily="66" charset="0"/>
            </a:endParaRPr>
          </a:p>
          <a:p>
            <a:pPr marL="228600" indent="-228600">
              <a:buFont typeface="+mj-lt"/>
              <a:buAutoNum type="arabicPeriod"/>
            </a:pPr>
            <a:endParaRPr lang="de-DE" sz="1200" dirty="0">
              <a:latin typeface="Comic Sans MS" panose="030F0902030302020204" pitchFamily="66" charset="0"/>
            </a:endParaRPr>
          </a:p>
          <a:p>
            <a:pPr marL="228600" indent="-228600">
              <a:buFont typeface="+mj-lt"/>
              <a:buAutoNum type="arabicPeriod"/>
            </a:pPr>
            <a:endParaRPr lang="de-DE" sz="1200" dirty="0">
              <a:latin typeface="Comic Sans MS" panose="030F0902030302020204" pitchFamily="66" charset="0"/>
            </a:endParaRPr>
          </a:p>
          <a:p>
            <a:pPr marL="228600" indent="-228600">
              <a:buFont typeface="+mj-lt"/>
              <a:buAutoNum type="arabicPeriod"/>
            </a:pPr>
            <a:endParaRPr lang="de-DE" sz="1200" dirty="0">
              <a:latin typeface="Comic Sans MS" panose="030F0902030302020204" pitchFamily="66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de-DE" sz="1200" dirty="0">
                <a:latin typeface="Comic Sans MS" panose="030F0902030302020204" pitchFamily="66" charset="0"/>
              </a:rPr>
              <a:t>Wie nennt man den Start des Computers? (Tipp: Boot, Auto oder Flugzeug)</a:t>
            </a:r>
          </a:p>
          <a:p>
            <a:pPr marL="228600" indent="-228600">
              <a:buFont typeface="+mj-lt"/>
              <a:buAutoNum type="arabicPeriod"/>
            </a:pPr>
            <a:endParaRPr lang="de-DE" sz="1200" dirty="0">
              <a:latin typeface="Comic Sans MS" panose="030F0902030302020204" pitchFamily="66" charset="0"/>
            </a:endParaRPr>
          </a:p>
          <a:p>
            <a:pPr marL="228600" indent="-228600">
              <a:buFont typeface="+mj-lt"/>
              <a:buAutoNum type="arabicPeriod"/>
            </a:pPr>
            <a:endParaRPr lang="de-DE" sz="1200" dirty="0">
              <a:latin typeface="Comic Sans MS" panose="030F0902030302020204" pitchFamily="66" charset="0"/>
            </a:endParaRPr>
          </a:p>
          <a:p>
            <a:endParaRPr lang="de-DE" sz="1200" dirty="0">
              <a:latin typeface="Comic Sans MS" panose="030F0902030302020204" pitchFamily="66" charset="0"/>
            </a:endParaRPr>
          </a:p>
          <a:p>
            <a:endParaRPr lang="de-DE" sz="1200" dirty="0">
              <a:latin typeface="Comic Sans MS" panose="030F0902030302020204" pitchFamily="66" charset="0"/>
            </a:endParaRPr>
          </a:p>
          <a:p>
            <a:endParaRPr lang="de-DE" sz="1200" dirty="0">
              <a:latin typeface="Comic Sans MS" panose="030F0902030302020204" pitchFamily="66" charset="0"/>
            </a:endParaRPr>
          </a:p>
          <a:p>
            <a:endParaRPr lang="de-DE" sz="1200" dirty="0">
              <a:latin typeface="Comic Sans MS" panose="030F0902030302020204" pitchFamily="66" charset="0"/>
            </a:endParaRPr>
          </a:p>
          <a:p>
            <a:endParaRPr lang="de-DE" sz="1200" dirty="0">
              <a:latin typeface="Comic Sans MS" panose="030F0902030302020204" pitchFamily="66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222C905B-9232-4142-B5F6-51ECC2373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583" y="3925660"/>
            <a:ext cx="2538107" cy="1435048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783C2970-99A9-2E4E-82A6-C54F195B0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3583" y="5756236"/>
            <a:ext cx="2571299" cy="193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949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85</Words>
  <Application>Microsoft Macintosh PowerPoint</Application>
  <PresentationFormat>Benutzerdefiniert</PresentationFormat>
  <Paragraphs>32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Comic Sans MS</vt:lpstr>
      <vt:lpstr>Office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Jure Zakotnik</dc:creator>
  <cp:lastModifiedBy>Jure Zakotnik</cp:lastModifiedBy>
  <cp:revision>8</cp:revision>
  <dcterms:created xsi:type="dcterms:W3CDTF">2020-03-05T10:15:48Z</dcterms:created>
  <dcterms:modified xsi:type="dcterms:W3CDTF">2020-03-12T19:15:15Z</dcterms:modified>
</cp:coreProperties>
</file>